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22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FFFC1-324B-4037-997F-69789E3F787F}" type="datetimeFigureOut">
              <a:rPr lang="en-US" smtClean="0"/>
              <a:pPr/>
              <a:t>11/11/2010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96137-A545-4C38-9229-9884FEE5D70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FFFC1-324B-4037-997F-69789E3F787F}" type="datetimeFigureOut">
              <a:rPr lang="en-US" smtClean="0"/>
              <a:pPr/>
              <a:t>11/11/2010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96137-A545-4C38-9229-9884FEE5D70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FFFC1-324B-4037-997F-69789E3F787F}" type="datetimeFigureOut">
              <a:rPr lang="en-US" smtClean="0"/>
              <a:pPr/>
              <a:t>11/11/2010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96137-A545-4C38-9229-9884FEE5D70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FFFC1-324B-4037-997F-69789E3F787F}" type="datetimeFigureOut">
              <a:rPr lang="en-US" smtClean="0"/>
              <a:pPr/>
              <a:t>11/11/2010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96137-A545-4C38-9229-9884FEE5D70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FFFC1-324B-4037-997F-69789E3F787F}" type="datetimeFigureOut">
              <a:rPr lang="en-US" smtClean="0"/>
              <a:pPr/>
              <a:t>11/11/2010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96137-A545-4C38-9229-9884FEE5D70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FFFC1-324B-4037-997F-69789E3F787F}" type="datetimeFigureOut">
              <a:rPr lang="en-US" smtClean="0"/>
              <a:pPr/>
              <a:t>11/11/2010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96137-A545-4C38-9229-9884FEE5D70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FFFC1-324B-4037-997F-69789E3F787F}" type="datetimeFigureOut">
              <a:rPr lang="en-US" smtClean="0"/>
              <a:pPr/>
              <a:t>11/11/2010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96137-A545-4C38-9229-9884FEE5D70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FFFC1-324B-4037-997F-69789E3F787F}" type="datetimeFigureOut">
              <a:rPr lang="en-US" smtClean="0"/>
              <a:pPr/>
              <a:t>11/11/2010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96137-A545-4C38-9229-9884FEE5D70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FFFC1-324B-4037-997F-69789E3F787F}" type="datetimeFigureOut">
              <a:rPr lang="en-US" smtClean="0"/>
              <a:pPr/>
              <a:t>11/11/2010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96137-A545-4C38-9229-9884FEE5D70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FFFC1-324B-4037-997F-69789E3F787F}" type="datetimeFigureOut">
              <a:rPr lang="en-US" smtClean="0"/>
              <a:pPr/>
              <a:t>11/11/2010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96137-A545-4C38-9229-9884FEE5D70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FFFC1-324B-4037-997F-69789E3F787F}" type="datetimeFigureOut">
              <a:rPr lang="en-US" smtClean="0"/>
              <a:pPr/>
              <a:t>11/11/2010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96137-A545-4C38-9229-9884FEE5D70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4FFFC1-324B-4037-997F-69789E3F787F}" type="datetimeFigureOut">
              <a:rPr lang="en-US" smtClean="0"/>
              <a:pPr/>
              <a:t>11/11/2010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196137-A545-4C38-9229-9884FEE5D70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375221" y="381000"/>
            <a:ext cx="192713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Chemical safety</a:t>
            </a:r>
            <a:endParaRPr lang="en-US" sz="2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14550" y="1066800"/>
            <a:ext cx="4591050" cy="173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TextBox 3"/>
          <p:cNvSpPr txBox="1"/>
          <p:nvPr/>
        </p:nvSpPr>
        <p:spPr>
          <a:xfrm>
            <a:off x="304800" y="2971800"/>
            <a:ext cx="8693470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Precautions: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- Always wear protective clothing, including a face mask, goggles, rubber gloves, and apron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when handling corrosive chemicals.</a:t>
            </a:r>
          </a:p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- Use the chemicals only in the designated area;  </a:t>
            </a:r>
          </a:p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- Do not transport chemicals around the room in beakers. </a:t>
            </a:r>
          </a:p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- Never pour chemicals back into the original container.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564377" y="6096000"/>
            <a:ext cx="92608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Wikipedia</a:t>
            </a:r>
            <a:endParaRPr lang="en-US" sz="1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373562" y="304800"/>
            <a:ext cx="273183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Storage waste chemical</a:t>
            </a:r>
            <a:endParaRPr lang="en-US" sz="2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04800" y="2514600"/>
            <a:ext cx="7923964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- Store waste chemical near the floor to minimize the danger of falling from shelves.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- Store in areas that are cool, dry, and well-ventilated, and away from sunlight. </a:t>
            </a:r>
          </a:p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- Storage area should not be subject to rapid changes in humidity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or temperature.</a:t>
            </a:r>
          </a:p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81000" y="1143000"/>
            <a:ext cx="715875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Store chemicals in accordance with compatibility. Incompatible chemicals  </a:t>
            </a:r>
          </a:p>
          <a:p>
            <a:r>
              <a:rPr lang="en-US" dirty="0" smtClean="0"/>
              <a:t>coming  into contact can generate extremely violent chemical reaction </a:t>
            </a:r>
          </a:p>
          <a:p>
            <a:r>
              <a:rPr lang="en-US" dirty="0" smtClean="0"/>
              <a:t>resulting in catastrophic explosions.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38200" y="1981200"/>
            <a:ext cx="5029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Hazardous Waste Disposal Pickup Request Form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3053350" y="209490"/>
            <a:ext cx="220445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Disposal  chemical</a:t>
            </a:r>
            <a:endParaRPr lang="en-US" sz="2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85800" y="2819400"/>
            <a:ext cx="7130991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-Select  waste type –chemical/Bio waste</a:t>
            </a:r>
          </a:p>
          <a:p>
            <a:endParaRPr lang="en-US" dirty="0" smtClean="0"/>
          </a:p>
          <a:p>
            <a:r>
              <a:rPr lang="en-US" dirty="0" smtClean="0"/>
              <a:t>-Fill out the form completely</a:t>
            </a:r>
          </a:p>
          <a:p>
            <a:endParaRPr lang="en-US" dirty="0" smtClean="0"/>
          </a:p>
          <a:p>
            <a:r>
              <a:rPr lang="en-US" dirty="0" smtClean="0"/>
              <a:t>-Transaction Number will be sent  by email after  fill out the pick up </a:t>
            </a:r>
          </a:p>
          <a:p>
            <a:r>
              <a:rPr lang="en-US" dirty="0" smtClean="0"/>
              <a:t>   request form. Label all containers with this transaction number.</a:t>
            </a:r>
          </a:p>
          <a:p>
            <a:endParaRPr lang="en-US" dirty="0" smtClean="0"/>
          </a:p>
          <a:p>
            <a:r>
              <a:rPr lang="en-US" dirty="0" smtClean="0"/>
              <a:t>- Once the form submitted, the pick-up will be scheduled for </a:t>
            </a:r>
            <a:r>
              <a:rPr lang="en-US" b="1" dirty="0" smtClean="0"/>
              <a:t>Tuesday</a:t>
            </a:r>
            <a:r>
              <a:rPr lang="en-US" dirty="0" smtClean="0"/>
              <a:t> and </a:t>
            </a:r>
          </a:p>
          <a:p>
            <a:r>
              <a:rPr lang="en-US" b="1" dirty="0" smtClean="0"/>
              <a:t>    Thursday</a:t>
            </a:r>
            <a:r>
              <a:rPr lang="en-US" dirty="0" smtClean="0"/>
              <a:t> accordingly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762000" y="1106269"/>
            <a:ext cx="770813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Appropriate and adequate disposal of waste is critical in preventing unnecessary</a:t>
            </a:r>
          </a:p>
          <a:p>
            <a:r>
              <a:rPr lang="en-US" dirty="0" smtClean="0"/>
              <a:t> risk to the environment, as well as lowering the likelihood of unsafe conditions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227</Words>
  <Application>Microsoft Office PowerPoint</Application>
  <PresentationFormat>On-screen Show (4:3)</PresentationFormat>
  <Paragraphs>34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Slide 1</vt:lpstr>
      <vt:lpstr>Slide 2</vt:lpstr>
      <vt:lpstr>Slide 3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Xiangke</dc:creator>
  <cp:lastModifiedBy>Xiangke</cp:lastModifiedBy>
  <cp:revision>1</cp:revision>
  <dcterms:created xsi:type="dcterms:W3CDTF">2010-11-12T02:16:44Z</dcterms:created>
  <dcterms:modified xsi:type="dcterms:W3CDTF">2010-11-12T02:35:59Z</dcterms:modified>
</cp:coreProperties>
</file>